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3E79-09D2-442E-A866-19E654560FC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2D42-E780-491A-910B-7BFF4969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85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3E79-09D2-442E-A866-19E654560FC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2D42-E780-491A-910B-7BFF4969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39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3E79-09D2-442E-A866-19E654560FC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2D42-E780-491A-910B-7BFF4969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9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3E79-09D2-442E-A866-19E654560FC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2D42-E780-491A-910B-7BFF4969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24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3E79-09D2-442E-A866-19E654560FC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2D42-E780-491A-910B-7BFF4969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3E79-09D2-442E-A866-19E654560FC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2D42-E780-491A-910B-7BFF4969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0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3E79-09D2-442E-A866-19E654560FC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2D42-E780-491A-910B-7BFF4969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52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3E79-09D2-442E-A866-19E654560FC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2D42-E780-491A-910B-7BFF4969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49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3E79-09D2-442E-A866-19E654560FC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2D42-E780-491A-910B-7BFF4969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5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3E79-09D2-442E-A866-19E654560FC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2D42-E780-491A-910B-7BFF4969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77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3E79-09D2-442E-A866-19E654560FC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2D42-E780-491A-910B-7BFF4969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73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3E79-09D2-442E-A866-19E654560FC3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2D42-E780-491A-910B-7BFF4969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65" y="0"/>
            <a:ext cx="5973118" cy="3430987"/>
          </a:xfrm>
          <a:prstGeom prst="rect">
            <a:avLst/>
          </a:prstGeo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"/>
          <a:stretch/>
        </p:blipFill>
        <p:spPr>
          <a:xfrm>
            <a:off x="-8849" y="3429000"/>
            <a:ext cx="5936864" cy="3479731"/>
          </a:xfrm>
          <a:prstGeom prst="rect">
            <a:avLst/>
          </a:prstGeom>
        </p:spPr>
      </p:pic>
      <p:pic>
        <p:nvPicPr>
          <p:cNvPr id="7" name="図 6" descr="画面の領域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2" t="10756" r="12768" b="11230"/>
          <a:stretch/>
        </p:blipFill>
        <p:spPr>
          <a:xfrm>
            <a:off x="5928015" y="1180394"/>
            <a:ext cx="3215986" cy="5750039"/>
          </a:xfrm>
          <a:prstGeom prst="rect">
            <a:avLst/>
          </a:prstGeom>
        </p:spPr>
      </p:pic>
      <p:pic>
        <p:nvPicPr>
          <p:cNvPr id="4" name="図 3" descr="画面の領域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59" t="5338" r="10175"/>
          <a:stretch/>
        </p:blipFill>
        <p:spPr>
          <a:xfrm>
            <a:off x="5663380" y="-2192"/>
            <a:ext cx="3480620" cy="23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1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machiko</dc:creator>
  <cp:lastModifiedBy>machiko</cp:lastModifiedBy>
  <cp:revision>1</cp:revision>
  <dcterms:created xsi:type="dcterms:W3CDTF">2017-06-02T13:35:08Z</dcterms:created>
  <dcterms:modified xsi:type="dcterms:W3CDTF">2017-06-02T13:42:01Z</dcterms:modified>
</cp:coreProperties>
</file>