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1A39-8F4D-41E0-8C92-1E81D92FC3A7}" type="datetimeFigureOut">
              <a:rPr kumimoji="1" lang="ja-JP" altLang="en-US" smtClean="0"/>
              <a:t>2019/1/11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21AC-7C15-492A-936B-11CF80C7B4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04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1A39-8F4D-41E0-8C92-1E81D92FC3A7}" type="datetimeFigureOut">
              <a:rPr kumimoji="1" lang="ja-JP" altLang="en-US" smtClean="0"/>
              <a:t>2019/1/11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21AC-7C15-492A-936B-11CF80C7B4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312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1A39-8F4D-41E0-8C92-1E81D92FC3A7}" type="datetimeFigureOut">
              <a:rPr kumimoji="1" lang="ja-JP" altLang="en-US" smtClean="0"/>
              <a:t>2019/1/11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21AC-7C15-492A-936B-11CF80C7B4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57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1A39-8F4D-41E0-8C92-1E81D92FC3A7}" type="datetimeFigureOut">
              <a:rPr kumimoji="1" lang="ja-JP" altLang="en-US" smtClean="0"/>
              <a:t>2019/1/11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21AC-7C15-492A-936B-11CF80C7B4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641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1A39-8F4D-41E0-8C92-1E81D92FC3A7}" type="datetimeFigureOut">
              <a:rPr kumimoji="1" lang="ja-JP" altLang="en-US" smtClean="0"/>
              <a:t>2019/1/11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21AC-7C15-492A-936B-11CF80C7B4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45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1A39-8F4D-41E0-8C92-1E81D92FC3A7}" type="datetimeFigureOut">
              <a:rPr kumimoji="1" lang="ja-JP" altLang="en-US" smtClean="0"/>
              <a:t>2019/1/11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21AC-7C15-492A-936B-11CF80C7B4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533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1A39-8F4D-41E0-8C92-1E81D92FC3A7}" type="datetimeFigureOut">
              <a:rPr kumimoji="1" lang="ja-JP" altLang="en-US" smtClean="0"/>
              <a:t>2019/1/11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21AC-7C15-492A-936B-11CF80C7B4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38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1A39-8F4D-41E0-8C92-1E81D92FC3A7}" type="datetimeFigureOut">
              <a:rPr kumimoji="1" lang="ja-JP" altLang="en-US" smtClean="0"/>
              <a:t>2019/1/11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21AC-7C15-492A-936B-11CF80C7B4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60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1A39-8F4D-41E0-8C92-1E81D92FC3A7}" type="datetimeFigureOut">
              <a:rPr kumimoji="1" lang="ja-JP" altLang="en-US" smtClean="0"/>
              <a:t>2019/1/11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21AC-7C15-492A-936B-11CF80C7B4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37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1A39-8F4D-41E0-8C92-1E81D92FC3A7}" type="datetimeFigureOut">
              <a:rPr kumimoji="1" lang="ja-JP" altLang="en-US" smtClean="0"/>
              <a:t>2019/1/11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21AC-7C15-492A-936B-11CF80C7B4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664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1A39-8F4D-41E0-8C92-1E81D92FC3A7}" type="datetimeFigureOut">
              <a:rPr kumimoji="1" lang="ja-JP" altLang="en-US" smtClean="0"/>
              <a:t>2019/1/11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21AC-7C15-492A-936B-11CF80C7B4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317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41A39-8F4D-41E0-8C92-1E81D92FC3A7}" type="datetimeFigureOut">
              <a:rPr kumimoji="1" lang="ja-JP" altLang="en-US" smtClean="0"/>
              <a:t>2019/1/11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D21AC-7C15-492A-936B-11CF80C7B4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780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407D4F4-1430-4C3C-8D3A-4A425590E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8228" cy="6858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7035BFA-7165-40EB-B292-8A685DE0E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952" y="0"/>
            <a:ext cx="6095047" cy="3429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98DC108-3B36-4491-88BA-81F4CCE0F0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952" y="3429000"/>
            <a:ext cx="609504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61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A4 210 x 297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chieyushin@gmail.com</dc:creator>
  <cp:lastModifiedBy>chieyushin@gmail.com</cp:lastModifiedBy>
  <cp:revision>1</cp:revision>
  <dcterms:created xsi:type="dcterms:W3CDTF">2019-01-11T12:51:20Z</dcterms:created>
  <dcterms:modified xsi:type="dcterms:W3CDTF">2019-01-11T12:53:17Z</dcterms:modified>
</cp:coreProperties>
</file>