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49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7725-ADB8-49E2-99AD-7A6B6DBAC0A8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3A21-B3E8-4288-9050-AF5CDDD88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083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7725-ADB8-49E2-99AD-7A6B6DBAC0A8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3A21-B3E8-4288-9050-AF5CDDD88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606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7725-ADB8-49E2-99AD-7A6B6DBAC0A8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3A21-B3E8-4288-9050-AF5CDDD88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84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7725-ADB8-49E2-99AD-7A6B6DBAC0A8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3A21-B3E8-4288-9050-AF5CDDD88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049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7725-ADB8-49E2-99AD-7A6B6DBAC0A8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3A21-B3E8-4288-9050-AF5CDDD88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943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7725-ADB8-49E2-99AD-7A6B6DBAC0A8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3A21-B3E8-4288-9050-AF5CDDD88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193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7725-ADB8-49E2-99AD-7A6B6DBAC0A8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3A21-B3E8-4288-9050-AF5CDDD88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88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7725-ADB8-49E2-99AD-7A6B6DBAC0A8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3A21-B3E8-4288-9050-AF5CDDD88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31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7725-ADB8-49E2-99AD-7A6B6DBAC0A8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3A21-B3E8-4288-9050-AF5CDDD88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812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7725-ADB8-49E2-99AD-7A6B6DBAC0A8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3A21-B3E8-4288-9050-AF5CDDD88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059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7725-ADB8-49E2-99AD-7A6B6DBAC0A8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3A21-B3E8-4288-9050-AF5CDDD88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83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37725-ADB8-49E2-99AD-7A6B6DBAC0A8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33A21-B3E8-4288-9050-AF5CDDD88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520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355" y="654628"/>
            <a:ext cx="4714875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006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Hewlett-Packard Company</dc:creator>
  <cp:lastModifiedBy>Hewlett-Packard Company</cp:lastModifiedBy>
  <cp:revision>1</cp:revision>
  <dcterms:created xsi:type="dcterms:W3CDTF">2017-03-30T09:43:53Z</dcterms:created>
  <dcterms:modified xsi:type="dcterms:W3CDTF">2017-03-30T09:44:07Z</dcterms:modified>
</cp:coreProperties>
</file>